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74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0F95D2-646F-4BD8-865D-74C077E34FCD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CC1C011-CE4A-43E2-804A-2860D4CC61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Carrollton/Riverbend Neighborhood Association</a:t>
            </a:r>
            <a:br>
              <a:rPr lang="en-US" dirty="0" smtClean="0"/>
            </a:br>
            <a:r>
              <a:rPr lang="en-US" dirty="0" smtClean="0"/>
              <a:t>(CRNA)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 smtClean="0"/>
              <a:t>General Membership Meeting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2790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09800"/>
            <a:ext cx="7408333" cy="3916363"/>
          </a:xfrm>
        </p:spPr>
        <p:txBody>
          <a:bodyPr>
            <a:normAutofit/>
          </a:bodyPr>
          <a:lstStyle/>
          <a:p>
            <a:r>
              <a:rPr lang="en-US" dirty="0" smtClean="0"/>
              <a:t>AGENDA</a:t>
            </a:r>
          </a:p>
          <a:p>
            <a:pPr lvl="1"/>
            <a:r>
              <a:rPr lang="en-US" dirty="0" smtClean="0"/>
              <a:t>Call to Order</a:t>
            </a:r>
          </a:p>
          <a:p>
            <a:pPr lvl="1"/>
            <a:r>
              <a:rPr lang="en-US" dirty="0" smtClean="0"/>
              <a:t>Introductions</a:t>
            </a:r>
          </a:p>
          <a:p>
            <a:pPr lvl="1"/>
            <a:r>
              <a:rPr lang="en-US" dirty="0" smtClean="0"/>
              <a:t>Guest Speakers</a:t>
            </a:r>
          </a:p>
          <a:p>
            <a:pPr lvl="2">
              <a:buClr>
                <a:srgbClr val="0F6FC6"/>
              </a:buClr>
            </a:pPr>
            <a:r>
              <a:rPr lang="en-US" dirty="0">
                <a:solidFill>
                  <a:srgbClr val="04617B"/>
                </a:solidFill>
              </a:rPr>
              <a:t>Councilperson Susan Guidry’s </a:t>
            </a:r>
            <a:r>
              <a:rPr lang="en-US" dirty="0" smtClean="0">
                <a:solidFill>
                  <a:srgbClr val="04617B"/>
                </a:solidFill>
              </a:rPr>
              <a:t>Update</a:t>
            </a:r>
            <a:endParaRPr lang="en-US" dirty="0">
              <a:solidFill>
                <a:srgbClr val="04617B"/>
              </a:solidFill>
            </a:endParaRPr>
          </a:p>
          <a:p>
            <a:pPr lvl="2"/>
            <a:r>
              <a:rPr lang="en-US" dirty="0" smtClean="0"/>
              <a:t>Mayor’s Office for Neighborhood Engagement Update</a:t>
            </a:r>
          </a:p>
          <a:p>
            <a:pPr lvl="2"/>
            <a:r>
              <a:rPr lang="en-US" dirty="0" smtClean="0"/>
              <a:t>NOPD 2</a:t>
            </a:r>
            <a:r>
              <a:rPr lang="en-US" baseline="30000" dirty="0" smtClean="0"/>
              <a:t>nd</a:t>
            </a:r>
            <a:r>
              <a:rPr lang="en-US" dirty="0" smtClean="0"/>
              <a:t> District  - Officer </a:t>
            </a:r>
            <a:r>
              <a:rPr lang="en-US" dirty="0" smtClean="0"/>
              <a:t>Edgar Staehle</a:t>
            </a:r>
          </a:p>
          <a:p>
            <a:pPr lvl="2"/>
            <a:r>
              <a:rPr lang="en-US" dirty="0" smtClean="0"/>
              <a:t>Evacuteer Program – David Morris</a:t>
            </a:r>
          </a:p>
          <a:p>
            <a:pPr lvl="2"/>
            <a:r>
              <a:rPr lang="en-US" dirty="0" smtClean="0"/>
              <a:t>No Waste NOLA- Dean Moyer</a:t>
            </a:r>
          </a:p>
          <a:p>
            <a:pPr lvl="1"/>
            <a:r>
              <a:rPr lang="en-US" dirty="0" smtClean="0"/>
              <a:t>Committee Reports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1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Nominating Committee</a:t>
            </a:r>
            <a:endParaRPr lang="en-US" dirty="0" smtClean="0"/>
          </a:p>
          <a:p>
            <a:r>
              <a:rPr lang="en-US" dirty="0" smtClean="0"/>
              <a:t>Quality of Life Committee</a:t>
            </a:r>
            <a:endParaRPr lang="en-US" dirty="0" smtClean="0"/>
          </a:p>
          <a:p>
            <a:r>
              <a:rPr lang="en-US" dirty="0" smtClean="0"/>
              <a:t>Zoning/Land Use Committee</a:t>
            </a:r>
            <a:endParaRPr lang="en-US" dirty="0" smtClean="0"/>
          </a:p>
          <a:p>
            <a:r>
              <a:rPr lang="en-US" dirty="0" smtClean="0"/>
              <a:t>Events Committee</a:t>
            </a:r>
            <a:endParaRPr lang="en-US" dirty="0" smtClean="0"/>
          </a:p>
          <a:p>
            <a:r>
              <a:rPr lang="en-US" dirty="0" smtClean="0"/>
              <a:t>Safety/Crime Committee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CRNA Committee Updates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0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David Alvarez, Regular Member 2014-2016 </a:t>
            </a:r>
          </a:p>
          <a:p>
            <a:r>
              <a:rPr lang="en-US" dirty="0"/>
              <a:t>Barry Brantley, Regular Member 2015-2017 </a:t>
            </a:r>
          </a:p>
          <a:p>
            <a:r>
              <a:rPr lang="en-US" dirty="0"/>
              <a:t>Tammy Butler, Regular Member 2014-2016  </a:t>
            </a:r>
          </a:p>
          <a:p>
            <a:r>
              <a:rPr lang="en-US" dirty="0"/>
              <a:t>David Daube, Associate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Gabriel Flores, Regular Member 2014-2016</a:t>
            </a:r>
          </a:p>
          <a:p>
            <a:r>
              <a:rPr lang="en-US" dirty="0"/>
              <a:t>George Fowler, Associate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Andreas Hoffman, Regular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Alice-Anne Krishnan, Regular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Robert Larsen, Regular Member 2014-2016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Julianna Padgett, Regular Member 2015-2017</a:t>
            </a:r>
          </a:p>
          <a:p>
            <a:r>
              <a:rPr lang="en-US" dirty="0"/>
              <a:t>Nathan Schwam, Regular Member 2014-2016</a:t>
            </a:r>
          </a:p>
          <a:p>
            <a:r>
              <a:rPr lang="en-US" dirty="0"/>
              <a:t>Jerry Speir, Regular Member 2015-2017</a:t>
            </a:r>
          </a:p>
          <a:p>
            <a:r>
              <a:rPr lang="en-US" dirty="0"/>
              <a:t>John Eric Trombley, Regular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Ariel Wallick, Regular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Drew Ward, Regular Member 2015-2017</a:t>
            </a:r>
          </a:p>
          <a:p>
            <a:r>
              <a:rPr lang="en-US" dirty="0"/>
              <a:t>Rick Wilkof, Associate Member 2014-2016</a:t>
            </a:r>
          </a:p>
          <a:p>
            <a:r>
              <a:rPr lang="en-US" dirty="0"/>
              <a:t>Min Yang, Associate Member 2015-2017 </a:t>
            </a:r>
            <a:r>
              <a:rPr lang="en-US" b="1" dirty="0"/>
              <a:t>(New candidate)</a:t>
            </a:r>
          </a:p>
          <a:p>
            <a:r>
              <a:rPr lang="en-US" dirty="0"/>
              <a:t>David Zalkind, Regular Member 2015-2017 </a:t>
            </a:r>
            <a:r>
              <a:rPr lang="en-US" b="1" dirty="0"/>
              <a:t>(New candidate)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2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of Life -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6655" y="2209800"/>
            <a:ext cx="3822192" cy="3916680"/>
          </a:xfrm>
        </p:spPr>
        <p:txBody>
          <a:bodyPr>
            <a:normAutofit lnSpcReduction="10000"/>
          </a:bodyPr>
          <a:lstStyle/>
          <a:p>
            <a:r>
              <a:rPr lang="en-US" b="1" cap="all" dirty="0"/>
              <a:t>Facebook Activity</a:t>
            </a:r>
          </a:p>
          <a:p>
            <a:r>
              <a:rPr lang="en-US" dirty="0"/>
              <a:t>Carrollton-Riverbend Neighborhood Association</a:t>
            </a:r>
          </a:p>
          <a:p>
            <a:pPr lvl="1"/>
            <a:r>
              <a:rPr lang="en-US" dirty="0"/>
              <a:t>202 followers[53% women 43% men/14% 35-44 age, 13% 25-34 age] </a:t>
            </a:r>
          </a:p>
          <a:p>
            <a:r>
              <a:rPr lang="en-US" i="1" dirty="0"/>
              <a:t>Carrollton/Riverbend Neighborhood Community </a:t>
            </a:r>
            <a:r>
              <a:rPr lang="en-US" b="1" i="1" dirty="0"/>
              <a:t>(Friend)</a:t>
            </a:r>
          </a:p>
          <a:p>
            <a:pPr lvl="1"/>
            <a:r>
              <a:rPr lang="en-US" dirty="0"/>
              <a:t>402 followers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2590800"/>
            <a:ext cx="3822192" cy="3688080"/>
          </a:xfrm>
        </p:spPr>
        <p:txBody>
          <a:bodyPr/>
          <a:lstStyle/>
          <a:p>
            <a:r>
              <a:rPr lang="en-US" b="1" i="1" dirty="0" smtClean="0"/>
              <a:t>NEXTDOOR</a:t>
            </a:r>
            <a:r>
              <a:rPr lang="en-US" i="1" dirty="0" smtClean="0"/>
              <a:t> Carrollton </a:t>
            </a:r>
            <a:r>
              <a:rPr lang="en-US" i="1" dirty="0"/>
              <a:t>Activity </a:t>
            </a:r>
            <a:r>
              <a:rPr lang="en-US" b="1" i="1" dirty="0"/>
              <a:t>(Friend)</a:t>
            </a:r>
          </a:p>
          <a:p>
            <a:pPr lvl="1"/>
            <a:r>
              <a:rPr lang="en-US" dirty="0"/>
              <a:t>372 followers</a:t>
            </a:r>
          </a:p>
          <a:p>
            <a:r>
              <a:rPr lang="en-US" b="1" dirty="0" smtClean="0"/>
              <a:t>ROSTER</a:t>
            </a:r>
            <a:r>
              <a:rPr lang="en-US" dirty="0" smtClean="0"/>
              <a:t> </a:t>
            </a:r>
            <a:r>
              <a:rPr lang="en-US" dirty="0"/>
              <a:t>– 357 contacts on mailing list</a:t>
            </a:r>
          </a:p>
          <a:p>
            <a:r>
              <a:rPr lang="en-US" b="1" dirty="0" smtClean="0"/>
              <a:t>WEBSITE </a:t>
            </a:r>
            <a:r>
              <a:rPr lang="en-US" dirty="0"/>
              <a:t>Activity – www.CRNA-NOLA.org </a:t>
            </a:r>
          </a:p>
          <a:p>
            <a:pPr lvl="1"/>
            <a:r>
              <a:rPr lang="en-US" dirty="0" smtClean="0"/>
              <a:t>5538 views (Up 3%)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91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Quality of Life – Priorities from </a:t>
            </a:r>
            <a:br>
              <a:rPr lang="en-US" dirty="0" smtClean="0"/>
            </a:br>
            <a:r>
              <a:rPr lang="en-US" dirty="0" smtClean="0"/>
              <a:t>Town Hall 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Common Space for Community Use</a:t>
            </a:r>
          </a:p>
          <a:p>
            <a:r>
              <a:rPr lang="en-US" dirty="0" smtClean="0"/>
              <a:t>Inclusive Communication</a:t>
            </a:r>
          </a:p>
          <a:p>
            <a:r>
              <a:rPr lang="en-US" dirty="0" smtClean="0"/>
              <a:t>Transparency</a:t>
            </a:r>
          </a:p>
          <a:p>
            <a:r>
              <a:rPr lang="en-US" dirty="0" smtClean="0"/>
              <a:t>Job Training and Small Business Resources</a:t>
            </a:r>
          </a:p>
          <a:p>
            <a:r>
              <a:rPr lang="en-US" dirty="0" smtClean="0"/>
              <a:t>Cultural Exchanges</a:t>
            </a:r>
          </a:p>
          <a:p>
            <a:r>
              <a:rPr lang="en-US" dirty="0" smtClean="0"/>
              <a:t>Community Gardens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Recreation Venues – i.e. Basketball courts</a:t>
            </a:r>
          </a:p>
          <a:p>
            <a:r>
              <a:rPr lang="en-US" dirty="0" smtClean="0"/>
              <a:t>Senior Services</a:t>
            </a:r>
          </a:p>
          <a:p>
            <a:r>
              <a:rPr lang="en-US" dirty="0" smtClean="0"/>
              <a:t>Day care services</a:t>
            </a:r>
          </a:p>
          <a:p>
            <a:r>
              <a:rPr lang="en-US" dirty="0" smtClean="0"/>
              <a:t>Affordable housing, education and food</a:t>
            </a:r>
          </a:p>
          <a:p>
            <a:r>
              <a:rPr lang="en-US" dirty="0" smtClean="0"/>
              <a:t>Improved Safety against crime</a:t>
            </a:r>
          </a:p>
          <a:p>
            <a:r>
              <a:rPr lang="en-US" dirty="0" smtClean="0"/>
              <a:t>Blight removal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4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Oak Lofts</a:t>
            </a:r>
          </a:p>
          <a:p>
            <a:r>
              <a:rPr lang="en-US" dirty="0" smtClean="0"/>
              <a:t>Commissary Kitchen</a:t>
            </a:r>
          </a:p>
          <a:p>
            <a:r>
              <a:rPr lang="en-US" dirty="0" smtClean="0"/>
              <a:t>New Orleans Comprehensive Zoning Ordinance (CZO)</a:t>
            </a:r>
          </a:p>
          <a:p>
            <a:r>
              <a:rPr lang="en-US" dirty="0" smtClean="0"/>
              <a:t>Carrollton Courthouse preservation</a:t>
            </a:r>
          </a:p>
          <a:p>
            <a:r>
              <a:rPr lang="en-US" dirty="0" smtClean="0"/>
              <a:t>Carrollton Water Towers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Zoning/Land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03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Palmer Park Movie Night</a:t>
            </a:r>
          </a:p>
          <a:p>
            <a:r>
              <a:rPr lang="en-US" dirty="0" smtClean="0"/>
              <a:t>Oak Street Poboy Festival</a:t>
            </a:r>
          </a:p>
          <a:p>
            <a:r>
              <a:rPr lang="en-US" dirty="0" smtClean="0"/>
              <a:t>Caroling in Palmer Park</a:t>
            </a:r>
          </a:p>
          <a:p>
            <a:r>
              <a:rPr lang="en-US" dirty="0" smtClean="0"/>
              <a:t>Community Commitment Open House</a:t>
            </a:r>
          </a:p>
          <a:p>
            <a:r>
              <a:rPr lang="en-US" dirty="0" smtClean="0"/>
              <a:t>Family Community Fun Day</a:t>
            </a:r>
          </a:p>
          <a:p>
            <a:r>
              <a:rPr lang="en-US" dirty="0" smtClean="0"/>
              <a:t>Community Commitment Movie Matinee</a:t>
            </a:r>
          </a:p>
          <a:p>
            <a:r>
              <a:rPr lang="en-US" dirty="0" smtClean="0"/>
              <a:t>Oak Street Block Party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Celebrated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7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Dublin Park lighting and maintenance</a:t>
            </a:r>
          </a:p>
          <a:p>
            <a:r>
              <a:rPr lang="en-US" dirty="0" smtClean="0"/>
              <a:t>Street lighting</a:t>
            </a:r>
          </a:p>
          <a:p>
            <a:r>
              <a:rPr lang="en-US" dirty="0" smtClean="0"/>
              <a:t>Pothole maintenance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Safety/Crime Updates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219</TotalTime>
  <Words>370</Words>
  <Application>Microsoft Office PowerPoint</Application>
  <PresentationFormat>On-screen Show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Waveform</vt:lpstr>
      <vt:lpstr>Carrollton/Riverbend Neighborhood Association (CRNA)</vt:lpstr>
      <vt:lpstr>Welcome!</vt:lpstr>
      <vt:lpstr>CRNA Committee Updates</vt:lpstr>
      <vt:lpstr>Nominations</vt:lpstr>
      <vt:lpstr>Quality of Life - Communications</vt:lpstr>
      <vt:lpstr>Quality of Life – Priorities from  Town Hall Meetings</vt:lpstr>
      <vt:lpstr>Zoning/Land Use</vt:lpstr>
      <vt:lpstr>Events Celebrated</vt:lpstr>
      <vt:lpstr>Safety/Crime Updates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Carrollton/Riverbend</dc:title>
  <dc:creator>HP Authorized Customer</dc:creator>
  <cp:lastModifiedBy>bbrantley@earthlink.net</cp:lastModifiedBy>
  <cp:revision>19</cp:revision>
  <dcterms:created xsi:type="dcterms:W3CDTF">2012-05-21T21:03:04Z</dcterms:created>
  <dcterms:modified xsi:type="dcterms:W3CDTF">2015-06-11T18:30:48Z</dcterms:modified>
</cp:coreProperties>
</file>